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56" r:id="rId2"/>
    <p:sldId id="260" r:id="rId3"/>
    <p:sldId id="261" r:id="rId4"/>
    <p:sldId id="258" r:id="rId5"/>
    <p:sldId id="262" r:id="rId6"/>
    <p:sldId id="274" r:id="rId7"/>
    <p:sldId id="263" r:id="rId8"/>
    <p:sldId id="264" r:id="rId9"/>
    <p:sldId id="275" r:id="rId10"/>
    <p:sldId id="265" r:id="rId11"/>
    <p:sldId id="266" r:id="rId12"/>
    <p:sldId id="276" r:id="rId13"/>
    <p:sldId id="267" r:id="rId14"/>
    <p:sldId id="268" r:id="rId15"/>
    <p:sldId id="269" r:id="rId16"/>
    <p:sldId id="270" r:id="rId17"/>
    <p:sldId id="271" r:id="rId18"/>
    <p:sldId id="272" r:id="rId19"/>
    <p:sldId id="257" r:id="rId20"/>
    <p:sldId id="277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5799"/>
    <a:srgbClr val="B8C5EA"/>
    <a:srgbClr val="6A86D4"/>
    <a:srgbClr val="DBE2F5"/>
    <a:srgbClr val="8056E8"/>
    <a:srgbClr val="9D77FD"/>
    <a:srgbClr val="711CB0"/>
    <a:srgbClr val="2AA9E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56" autoAdjust="0"/>
  </p:normalViewPr>
  <p:slideViewPr>
    <p:cSldViewPr>
      <p:cViewPr>
        <p:scale>
          <a:sx n="100" d="100"/>
          <a:sy n="100" d="100"/>
        </p:scale>
        <p:origin x="-4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4456A-DE42-44D7-91F8-A552B056039D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F5142-B760-412E-8E60-F17C861894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png"/><Relationship Id="rId7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11" Type="http://schemas.openxmlformats.org/officeDocument/2006/relationships/image" Target="../media/image28.pn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mailto:nsk@sibsiu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1988840"/>
            <a:ext cx="828092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ru-RU" sz="2800" b="1" i="1" dirty="0" smtClean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i="1" dirty="0" smtClean="0">
                <a:ln w="11430"/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b="1" i="1" dirty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453336"/>
            <a:ext cx="9144000" cy="404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2060848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Профориентационные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 карьерные технологии в системе содействия трудоустройству выпускников: </a:t>
            </a: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 РУКМЦПСТВ «Карьера»</a:t>
            </a:r>
          </a:p>
          <a:p>
            <a:pPr algn="ctr"/>
            <a:endParaRPr lang="ru-RU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Рыбалкина Людмила Григорьевна</a:t>
            </a: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Директор РУКМЦПСТВ «Карьера»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772816"/>
            <a:ext cx="5268993" cy="173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07504" y="404664"/>
            <a:ext cx="2843808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0648"/>
            <a:ext cx="23399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55576" y="4005064"/>
            <a:ext cx="7992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Региональный учебный консультационно – методический центр профориентации и содействия трудоустройству выпускников «Карьера»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9"/>
          <p:cNvGrpSpPr>
            <a:grpSpLocks/>
          </p:cNvGrpSpPr>
          <p:nvPr/>
        </p:nvGrpSpPr>
        <p:grpSpPr bwMode="auto">
          <a:xfrm>
            <a:off x="0" y="1412776"/>
            <a:ext cx="9144000" cy="5544618"/>
            <a:chOff x="-559461" y="606777"/>
            <a:chExt cx="9398907" cy="5560915"/>
          </a:xfrm>
        </p:grpSpPr>
        <p:sp>
          <p:nvSpPr>
            <p:cNvPr id="15" name="Rectangle 28"/>
            <p:cNvSpPr>
              <a:spLocks noChangeArrowheads="1"/>
            </p:cNvSpPr>
            <p:nvPr/>
          </p:nvSpPr>
          <p:spPr bwMode="auto">
            <a:xfrm>
              <a:off x="-559461" y="3567784"/>
              <a:ext cx="2129455" cy="259990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 cmpd="sng">
              <a:solidFill>
                <a:srgbClr val="002060"/>
              </a:solidFill>
              <a:prstDash val="lgDash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ru-RU" b="1" u="sng" dirty="0" err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Довузовский</a:t>
              </a:r>
              <a:r>
                <a:rPr lang="ru-RU" b="1" u="sng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этап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Профориентация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Профессиональная информация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Беседы по выбору профессии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Профдиагностическое</a:t>
              </a:r>
              <a:r>
                <a:rPr lang="ru-RU" sz="105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тестирование</a:t>
              </a:r>
              <a:endParaRPr lang="ru-RU" sz="10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Справочники по направлению         подготовки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Профессиональная </a:t>
              </a:r>
              <a:r>
                <a:rPr lang="ru-RU" sz="105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консультация</a:t>
              </a:r>
            </a:p>
            <a:p>
              <a:pPr>
                <a:buSzPct val="150000"/>
                <a:buFont typeface="Wingdings" pitchFamily="2" charset="2"/>
                <a:buChar char="§"/>
                <a:defRPr/>
              </a:pPr>
              <a:r>
                <a:rPr lang="ru-RU" sz="105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Создание </a:t>
              </a:r>
              <a:r>
                <a:rPr lang="ru-RU" sz="105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профессиокарт</a:t>
              </a:r>
              <a:r>
                <a:rPr lang="ru-RU" sz="105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специальностей и направлений подготовки</a:t>
              </a:r>
              <a:endParaRPr lang="ru-RU" sz="105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Rectangle 27"/>
            <p:cNvSpPr>
              <a:spLocks noChangeArrowheads="1"/>
            </p:cNvSpPr>
            <p:nvPr/>
          </p:nvSpPr>
          <p:spPr bwMode="auto">
            <a:xfrm>
              <a:off x="1475439" y="2628927"/>
              <a:ext cx="2369308" cy="288878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0000"/>
              </a:solidFill>
              <a:prstDash val="lgDash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ru-RU" sz="2000" b="1" u="sng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Вузовский этап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Развитие профессионального потенциала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Повышение профессиональной компетенции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2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Личностно ориентированное психологическое сопровождение </a:t>
              </a:r>
              <a:endParaRPr lang="ru-RU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2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Формирование лидеров в молодежной среде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2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Организация временной занятости студентов</a:t>
              </a:r>
              <a:endParaRPr lang="ru-RU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Rectangle 26"/>
            <p:cNvSpPr>
              <a:spLocks noChangeArrowheads="1"/>
            </p:cNvSpPr>
            <p:nvPr/>
          </p:nvSpPr>
          <p:spPr bwMode="auto">
            <a:xfrm>
              <a:off x="3695900" y="1473413"/>
              <a:ext cx="2643461" cy="332210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0000"/>
              </a:solidFill>
              <a:prstDash val="lgDash"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r>
                <a:rPr lang="ru-RU" b="1" u="sng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Предвыпускной </a:t>
              </a:r>
              <a:r>
                <a:rPr lang="ru-RU" b="1" u="sng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этап</a:t>
              </a:r>
              <a:endParaRPr lang="ru-RU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Обучение технологии </a:t>
              </a: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трудоустройства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Дисциплина «Основы планирования профессиональной деятельности»</a:t>
              </a:r>
              <a:endParaRPr lang="ru-RU" sz="1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Повышение профессиональной мобильности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Презентации выпускников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Встречи  с работодателями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Дни Карьеры</a:t>
              </a:r>
              <a:endParaRPr lang="ru-RU" sz="1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Дополнительное  образование: «Управление персоналом», «Многоуровневое обучение английскому языку»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Мониторинг </a:t>
              </a:r>
              <a:r>
                <a:rPr lang="ru-RU" sz="1100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востребованности</a:t>
              </a: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выпускников 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Социально-психологические тренинги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Rectangle 25"/>
            <p:cNvSpPr>
              <a:spLocks noChangeArrowheads="1"/>
            </p:cNvSpPr>
            <p:nvPr/>
          </p:nvSpPr>
          <p:spPr bwMode="auto">
            <a:xfrm>
              <a:off x="6322925" y="606777"/>
              <a:ext cx="2516521" cy="332210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000000"/>
              </a:solidFill>
              <a:prstDash val="lgDash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ru-RU" b="1" u="sng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Послевузовский этап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Организационная, информационная</a:t>
              </a: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, психологическая и социальная поддержка </a:t>
              </a: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выпускников в процессе трудоустройства</a:t>
              </a:r>
              <a:endParaRPr lang="ru-RU" sz="1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Издание рекламно-информационного  бюллетеня </a:t>
              </a:r>
              <a:r>
                <a:rPr lang="ru-RU" sz="11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«Сибирский профессиональный потенциал</a:t>
              </a: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Издание справочника для работодателей «Молодежи – работа, работодателям – кадры!»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Мониторинг трудоустройства выпускников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Ярмарка вакансий</a:t>
              </a:r>
            </a:p>
            <a:p>
              <a:pPr marL="85725" indent="-85725">
                <a:buSzPct val="150000"/>
                <a:buFont typeface="Wingdings" pitchFamily="2" charset="2"/>
                <a:buChar char="§"/>
                <a:defRPr/>
              </a:pPr>
              <a:r>
                <a:rPr lang="ru-RU" sz="1100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Помощь в профессиональном становлении выпускников</a:t>
              </a:r>
              <a:endParaRPr lang="ru-RU" sz="11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1988840"/>
            <a:ext cx="828092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ru-RU" sz="2800" b="1" i="1" dirty="0" smtClean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i="1" dirty="0" smtClean="0">
                <a:ln w="11430"/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b="1" i="1" dirty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453336"/>
            <a:ext cx="9144000" cy="404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91680" y="2924944"/>
            <a:ext cx="648072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1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Профориентационные</a:t>
            </a:r>
            <a:r>
              <a:rPr lang="ru-RU" sz="5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технологии</a:t>
            </a:r>
            <a:endParaRPr lang="ru-RU" sz="5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971600" y="1628800"/>
          <a:ext cx="7747000" cy="4422775"/>
        </p:xfrm>
        <a:graphic>
          <a:graphicData uri="http://schemas.openxmlformats.org/presentationml/2006/ole">
            <p:oleObj spid="_x0000_s1026" name="Worksheet" r:id="rId3" imgW="8124788" imgH="4638600" progId="Excel.Sheet.8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23528" y="2492896"/>
            <a:ext cx="461665" cy="2862322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            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УЧЕБН ЫЙ  ГОД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75856" y="609329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КОЛИЧЕСТВО  ГРУПП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1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1988840"/>
            <a:ext cx="828092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ru-RU" sz="2800" b="1" i="1" dirty="0" smtClean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i="1" dirty="0" smtClean="0">
                <a:ln w="11430"/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b="1" i="1" dirty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453336"/>
            <a:ext cx="9144000" cy="404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91680" y="2924944"/>
            <a:ext cx="648072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Профессиональное и личностное самоопределение</a:t>
            </a:r>
            <a:endParaRPr lang="ru-RU" sz="51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er\Desktop\Новая папка\карьерограмм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9144000" cy="508518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556792"/>
            <a:ext cx="3597919" cy="5072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O:\207\DSC_04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844824"/>
            <a:ext cx="5832648" cy="388843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732240" y="2852936"/>
            <a:ext cx="20882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День карьеры</a:t>
            </a:r>
            <a:endParaRPr lang="ru-RU" sz="25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512" y="1988840"/>
            <a:ext cx="86409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«Современные педагогические технологии в решении молодежных проблем трудоустройства выпускников»;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«Разработка и реализация программ дополнительного образования регионального центра «Карьера»: «Управление персоналом: основы трудового права и делопроизводства», «Многоуровневое обучение английскому языку»;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«Разработка и реализация муниципальной целевой программы «Трамплин» по повышению конкурентоспособности молодежи Кузбасса на рынке труда;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«Вечерний директор»;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«Разработка и издание  монографии «Выдающиеся выпускники СибГИУ горные инженеры»;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«Создание студенческого кадрового агентства «Перспектива»;</a:t>
            </a:r>
          </a:p>
          <a:p>
            <a:pPr lvl="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«Разработка региональной олимпиады для учащейся молодежи «Карьера XXI век» под девизом «Жить и работать в Кузбассе»;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«Разработка и реализация проекта «Международная летняя школа «Успешная карьера» в Болгарии».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70080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Ряд проектов и наработок центра «Карьера»: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7"/>
            <a:ext cx="1761499" cy="432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2" descr="C:\Users\User\Desktop\16.03.17\Объявление.jpeg"/>
          <p:cNvPicPr>
            <a:picLocks noChangeAspect="1" noChangeArrowheads="1"/>
          </p:cNvPicPr>
          <p:nvPr/>
        </p:nvPicPr>
        <p:blipFill>
          <a:blip r:embed="rId4" cstate="print"/>
          <a:srcRect l="2476" t="1701" r="3429" b="6951"/>
          <a:stretch>
            <a:fillRect/>
          </a:stretch>
        </p:blipFill>
        <p:spPr bwMode="auto">
          <a:xfrm>
            <a:off x="1835696" y="0"/>
            <a:ext cx="486003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 descr="C:\Users\User\Desktop\Сп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771650"/>
            <a:ext cx="4733925" cy="508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https://pp.vk.me/c628525/v628525134/2fd6c/cKNhnPTXr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628800"/>
            <a:ext cx="6120680" cy="410754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O:\207\Дипломы НН\2iXxHi7R6w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16832"/>
            <a:ext cx="2734622" cy="3860875"/>
          </a:xfrm>
          <a:prstGeom prst="rect">
            <a:avLst/>
          </a:prstGeom>
          <a:noFill/>
        </p:spPr>
      </p:pic>
      <p:pic>
        <p:nvPicPr>
          <p:cNvPr id="25603" name="Picture 3" descr="O:\207\Дипломы НН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16832"/>
            <a:ext cx="2880320" cy="3888431"/>
          </a:xfrm>
          <a:prstGeom prst="rect">
            <a:avLst/>
          </a:prstGeom>
          <a:noFill/>
        </p:spPr>
      </p:pic>
      <p:pic>
        <p:nvPicPr>
          <p:cNvPr id="25604" name="Picture 4" descr="O:\207\Дипломы НН\Рисунок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916832"/>
            <a:ext cx="2779713" cy="38227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107504" y="404664"/>
            <a:ext cx="2843808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60648"/>
            <a:ext cx="23399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https://pp.vk.me/c624419/v624419134/1e03/S1JOCvZmaGA.jpg"/>
          <p:cNvPicPr>
            <a:picLocks noChangeAspect="1" noChangeArrowheads="1"/>
          </p:cNvPicPr>
          <p:nvPr/>
        </p:nvPicPr>
        <p:blipFill>
          <a:blip r:embed="rId4" cstate="print"/>
          <a:srcRect l="23456" t="17162" r="13951"/>
          <a:stretch>
            <a:fillRect/>
          </a:stretch>
        </p:blipFill>
        <p:spPr bwMode="auto">
          <a:xfrm>
            <a:off x="0" y="1772816"/>
            <a:ext cx="3384376" cy="298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er\Desktop\IMG_7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772816"/>
            <a:ext cx="3312368" cy="316835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4499992" y="4941168"/>
            <a:ext cx="43869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Крюков Роман Евгеньевич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Кандидат технических наук, доцент кафедры Материаловедения, литейного и сварочного производства, заместитель председателя Совета молодых ученых СибГИУ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504" y="4869160"/>
            <a:ext cx="3816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Коваленко Виктор Викторович</a:t>
            </a:r>
          </a:p>
          <a:p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Доктор физико-математических наук, доцент, профессор кафедры естественнонаучных дисциплин </a:t>
            </a:r>
          </a:p>
          <a:p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им. профессора В.М. </a:t>
            </a:r>
            <a:r>
              <a:rPr lang="ru-RU" alt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Финкеля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O:\207\DSC_4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5832648" cy="417646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76256" y="2708920"/>
            <a:ext cx="2088232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«Формула успеха»</a:t>
            </a:r>
            <a:endParaRPr lang="ru-RU" sz="19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дни карьеры декабрь 2013 006.jpg"/>
          <p:cNvPicPr>
            <a:picLocks noChangeAspect="1"/>
          </p:cNvPicPr>
          <p:nvPr/>
        </p:nvPicPr>
        <p:blipFill>
          <a:blip r:embed="rId2" cstate="print"/>
          <a:srcRect t="21911" b="12548"/>
          <a:stretch>
            <a:fillRect/>
          </a:stretch>
        </p:blipFill>
        <p:spPr>
          <a:xfrm>
            <a:off x="4932040" y="1916832"/>
            <a:ext cx="4101701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дни карьеры декабрь 2013 046.jpg"/>
          <p:cNvPicPr>
            <a:picLocks noChangeAspect="1"/>
          </p:cNvPicPr>
          <p:nvPr/>
        </p:nvPicPr>
        <p:blipFill>
          <a:blip r:embed="rId3" cstate="print"/>
          <a:srcRect t="21067"/>
          <a:stretch>
            <a:fillRect/>
          </a:stretch>
        </p:blipFill>
        <p:spPr>
          <a:xfrm>
            <a:off x="395536" y="3212976"/>
            <a:ext cx="4101701" cy="24282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232310" y="4653136"/>
            <a:ext cx="2993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Ярмарка вакансий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403648" y="1772816"/>
            <a:ext cx="21932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Дни карьеры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1520" y="2492896"/>
            <a:ext cx="4680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 Antiqua" pitchFamily="18" charset="0"/>
              </a:rPr>
              <a:t>Встречи с работодателями</a:t>
            </a:r>
            <a:endParaRPr lang="ru-RU" sz="2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 Antiqua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1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 descr="O:\207\DSC_04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772816"/>
            <a:ext cx="5328592" cy="422760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660232" y="3068960"/>
            <a:ext cx="223224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День карьеры</a:t>
            </a:r>
            <a:endParaRPr lang="ru-RU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23528" y="1988840"/>
            <a:ext cx="828092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ru-RU" sz="2800" b="1" i="1" dirty="0" smtClean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i="1" dirty="0" smtClean="0">
                <a:ln w="11430"/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b="1" i="1" dirty="0">
              <a:ln w="11430"/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453336"/>
            <a:ext cx="9144000" cy="40466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16.03.17\Гудлайн.jpeg"/>
          <p:cNvPicPr>
            <a:picLocks noChangeAspect="1" noChangeArrowheads="1"/>
          </p:cNvPicPr>
          <p:nvPr/>
        </p:nvPicPr>
        <p:blipFill>
          <a:blip r:embed="rId4" cstate="print"/>
          <a:srcRect t="11765" r="3663" b="11765"/>
          <a:stretch>
            <a:fillRect/>
          </a:stretch>
        </p:blipFill>
        <p:spPr bwMode="auto">
          <a:xfrm>
            <a:off x="179512" y="2060848"/>
            <a:ext cx="1800200" cy="936104"/>
          </a:xfrm>
          <a:prstGeom prst="rect">
            <a:avLst/>
          </a:prstGeom>
          <a:noFill/>
        </p:spPr>
      </p:pic>
      <p:pic>
        <p:nvPicPr>
          <p:cNvPr id="1027" name="Picture 3" descr="C:\Users\User\Desktop\16.03.17\Евраз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348880"/>
            <a:ext cx="3024336" cy="1189856"/>
          </a:xfrm>
          <a:prstGeom prst="rect">
            <a:avLst/>
          </a:prstGeom>
          <a:noFill/>
        </p:spPr>
      </p:pic>
      <p:pic>
        <p:nvPicPr>
          <p:cNvPr id="1028" name="Picture 4" descr="C:\Users\User\Desktop\16.03.17\КЗФ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140969"/>
            <a:ext cx="1803605" cy="1584176"/>
          </a:xfrm>
          <a:prstGeom prst="rect">
            <a:avLst/>
          </a:prstGeom>
          <a:noFill/>
        </p:spPr>
      </p:pic>
      <p:pic>
        <p:nvPicPr>
          <p:cNvPr id="1029" name="Picture 5" descr="C:\Users\User\Desktop\16.03.17\Русал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3429000"/>
            <a:ext cx="1800200" cy="966055"/>
          </a:xfrm>
          <a:prstGeom prst="rect">
            <a:avLst/>
          </a:prstGeom>
          <a:noFill/>
        </p:spPr>
      </p:pic>
      <p:pic>
        <p:nvPicPr>
          <p:cNvPr id="2" name="Picture 2" descr="C:\Users\User\Desktop\16.03.17\Сбербанк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2204864"/>
            <a:ext cx="2664296" cy="864096"/>
          </a:xfrm>
          <a:prstGeom prst="rect">
            <a:avLst/>
          </a:prstGeom>
          <a:noFill/>
        </p:spPr>
      </p:pic>
      <p:pic>
        <p:nvPicPr>
          <p:cNvPr id="3" name="Picture 3" descr="C:\Users\User\Desktop\16.03.17\Кбб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3933056"/>
            <a:ext cx="3048000" cy="847725"/>
          </a:xfrm>
          <a:prstGeom prst="rect">
            <a:avLst/>
          </a:prstGeom>
          <a:noFill/>
        </p:spPr>
      </p:pic>
      <p:pic>
        <p:nvPicPr>
          <p:cNvPr id="7" name="Picture 4" descr="C:\Users\User\Desktop\16.03.17\Сорский ферромолибденовый завод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5013176"/>
            <a:ext cx="1944216" cy="777686"/>
          </a:xfrm>
          <a:prstGeom prst="rect">
            <a:avLst/>
          </a:prstGeom>
          <a:noFill/>
        </p:spPr>
      </p:pic>
      <p:pic>
        <p:nvPicPr>
          <p:cNvPr id="6145" name="Picture 1" descr="C:\Users\User\Desktop\нлмк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224" y="4653136"/>
            <a:ext cx="2304256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 l="31556" t="7895" r="19584" b="2632"/>
          <a:stretch>
            <a:fillRect/>
          </a:stretch>
        </p:blipFill>
        <p:spPr bwMode="auto">
          <a:xfrm>
            <a:off x="899592" y="1772816"/>
            <a:ext cx="7020272" cy="4972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860032" y="1916832"/>
            <a:ext cx="4143375" cy="2970212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2"/>
          </a:lnRef>
          <a:fillRef idx="1003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654007, г. Новокузнецк,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ул. Бардина, 25, </a:t>
            </a:r>
            <a:r>
              <a:rPr lang="ru-RU" sz="2200" i="1" dirty="0" err="1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СибГИУ</a:t>
            </a:r>
            <a:endParaRPr lang="ru-RU" sz="2200" i="1" dirty="0">
              <a:ln w="18415" cmpd="sng">
                <a:noFill/>
                <a:prstDash val="solid"/>
              </a:ln>
              <a:solidFill>
                <a:srgbClr val="00339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тел.: (3843) 70-15-42, 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факс (3843) 70-15-42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</a:t>
            </a:r>
            <a:r>
              <a:rPr lang="en-US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-mail</a:t>
            </a: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r>
              <a:rPr lang="en-US" sz="2200" b="1" i="1" dirty="0">
                <a:ln w="10541" cmpd="sng">
                  <a:noFill/>
                  <a:prstDash val="solid"/>
                </a:ln>
                <a:solidFill>
                  <a:srgbClr val="003399"/>
                </a:solidFill>
                <a:hlinkClick r:id="rId2"/>
              </a:rPr>
              <a:t>nsk@sibsiu.ru</a:t>
            </a:r>
            <a:endParaRPr lang="en-US" sz="2200" i="1" dirty="0">
              <a:ln w="10541" cmpd="sng">
                <a:noFill/>
                <a:prstDash val="solid"/>
              </a:ln>
              <a:solidFill>
                <a:srgbClr val="00339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web</a:t>
            </a:r>
            <a:r>
              <a:rPr lang="ru-RU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-сайт: </a:t>
            </a:r>
            <a:r>
              <a:rPr lang="en-US" sz="2200" i="1" dirty="0">
                <a:ln w="18415" cmpd="sng">
                  <a:noFill/>
                  <a:prstDash val="solid"/>
                </a:ln>
                <a:solidFill>
                  <a:srgbClr val="003399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job.sibsiu.ru</a:t>
            </a:r>
            <a:endParaRPr lang="ru-RU" sz="2200" i="1" dirty="0">
              <a:ln w="18415" cmpd="sng">
                <a:noFill/>
                <a:prstDash val="solid"/>
              </a:ln>
              <a:solidFill>
                <a:srgbClr val="003399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77676" y="5309541"/>
            <a:ext cx="914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cap="all" dirty="0">
                <a:ln w="9000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+mn-lt"/>
              </a:rPr>
              <a:t>Спасибо за внимание !</a:t>
            </a:r>
          </a:p>
        </p:txBody>
      </p:sp>
      <p:pic>
        <p:nvPicPr>
          <p:cNvPr id="9" name="Picture 2" descr="C:\Documents and Settings\Admin\Рабочий стол\sibgi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4572000" cy="2994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9144000" cy="1772816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Институт планирования карьеры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Региональный  учебный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консультационно-методический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центр профориентации и содействия</a:t>
            </a:r>
          </a:p>
          <a:p>
            <a:pPr algn="ctr">
              <a:defRPr/>
            </a:pPr>
            <a:r>
              <a:rPr lang="ru-RU" dirty="0" smtClean="0">
                <a:ln w="18415" cmpd="sng">
                  <a:noFill/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трудоустройству выпускников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«Карьера»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3" descr="C:\Users\Администратор\Desktop\Логотипы\3.pn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0" y="332656"/>
            <a:ext cx="2915816" cy="57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07936"/>
            <a:ext cx="2195959" cy="721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1767</TotalTime>
  <Words>807</Words>
  <Application>Microsoft Office PowerPoint</Application>
  <PresentationFormat>Экран (4:3)</PresentationFormat>
  <Paragraphs>202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Обычная</vt:lpstr>
      <vt:lpstr>Worksheet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galex</cp:lastModifiedBy>
  <cp:revision>221</cp:revision>
  <dcterms:created xsi:type="dcterms:W3CDTF">2014-07-09T03:51:38Z</dcterms:created>
  <dcterms:modified xsi:type="dcterms:W3CDTF">2017-03-27T02:14:46Z</dcterms:modified>
</cp:coreProperties>
</file>